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58" r:id="rId11"/>
    <p:sldId id="259" r:id="rId12"/>
    <p:sldId id="261" r:id="rId13"/>
    <p:sldId id="260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54CD7-7B42-49DA-ABE8-61693A2B4806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A53F6-4F07-4524-9BAB-037BC6D7D6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54CD7-7B42-49DA-ABE8-61693A2B4806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A53F6-4F07-4524-9BAB-037BC6D7D6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54CD7-7B42-49DA-ABE8-61693A2B4806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A53F6-4F07-4524-9BAB-037BC6D7D6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54CD7-7B42-49DA-ABE8-61693A2B4806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A53F6-4F07-4524-9BAB-037BC6D7D6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54CD7-7B42-49DA-ABE8-61693A2B4806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A53F6-4F07-4524-9BAB-037BC6D7D6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54CD7-7B42-49DA-ABE8-61693A2B4806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A53F6-4F07-4524-9BAB-037BC6D7D6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54CD7-7B42-49DA-ABE8-61693A2B4806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A53F6-4F07-4524-9BAB-037BC6D7D6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54CD7-7B42-49DA-ABE8-61693A2B4806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A53F6-4F07-4524-9BAB-037BC6D7D6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54CD7-7B42-49DA-ABE8-61693A2B4806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A53F6-4F07-4524-9BAB-037BC6D7D6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54CD7-7B42-49DA-ABE8-61693A2B4806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A53F6-4F07-4524-9BAB-037BC6D7D6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54CD7-7B42-49DA-ABE8-61693A2B4806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A53F6-4F07-4524-9BAB-037BC6D7D6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54CD7-7B42-49DA-ABE8-61693A2B4806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A53F6-4F07-4524-9BAB-037BC6D7D69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Школьное оформление - скачать шаблон PowerPoint бесплатно - скачать  презентаци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15616" y="980728"/>
            <a:ext cx="6912768" cy="32932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Участие в конкурсе </a:t>
            </a:r>
          </a:p>
          <a:p>
            <a:pPr algn="ctr"/>
            <a:r>
              <a:rPr lang="ru-RU" sz="4400" b="1" dirty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44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рамках празднования 130-летия со дня рождения Вениамина Тимофеевича Чисталева.</a:t>
            </a:r>
            <a:endParaRPr lang="ru-RU" sz="4400" b="1" cap="none" spc="0" dirty="0">
              <a:ln w="12700">
                <a:solidFill>
                  <a:srgbClr val="C00000"/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61554" y="4437112"/>
            <a:ext cx="678244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Муниципальное дошкольное образовательное учреждение «Детский сад №2» с. Помоздино.</a:t>
            </a:r>
          </a:p>
          <a:p>
            <a:pPr algn="ctr"/>
            <a:r>
              <a:rPr lang="ru-RU" sz="24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Подготовительная группа. </a:t>
            </a:r>
            <a:endParaRPr lang="ru-RU" sz="2400" b="1" cap="none" spc="0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Красивые картинки для презентации (35 фото) 🔥 Прикольные картинки и юмо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15616" y="332656"/>
            <a:ext cx="1408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88640"/>
            <a:ext cx="3600400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980728"/>
            <a:ext cx="3456385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251520" y="332656"/>
            <a:ext cx="842493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Награждение за участие в конкурсе.</a:t>
            </a:r>
            <a:endParaRPr lang="ru-RU" sz="3600" b="1" cap="none" spc="0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77072"/>
            <a:ext cx="8229600" cy="204909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5602" name="Picture 2" descr="Фоны для презентаций - космос и абстракция 1 | Nature pictures, Water,  Water drop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5603" name="Picture 3" descr="C:\Users\User\Desktop\DSCN35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04664"/>
            <a:ext cx="5400600" cy="626469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716017" y="620688"/>
            <a:ext cx="4427984" cy="276998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Фото с книгой </a:t>
            </a:r>
            <a:r>
              <a:rPr lang="ru-RU" sz="4000" b="1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В. Т. Чисталёва</a:t>
            </a:r>
          </a:p>
          <a:p>
            <a:pPr algn="ctr"/>
            <a:r>
              <a:rPr lang="ru-RU" sz="4000" b="1" cap="none" spc="0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«Менам гора </a:t>
            </a:r>
            <a:r>
              <a:rPr lang="ru-RU" sz="4000" b="1" cap="none" spc="0" dirty="0" err="1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тулыс</a:t>
            </a:r>
            <a:r>
              <a:rPr lang="ru-RU" sz="4000" b="1" cap="none" spc="0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».</a:t>
            </a:r>
            <a:endParaRPr lang="ru-RU" sz="4000" b="1" cap="none" spc="0" dirty="0">
              <a:ln w="180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933056"/>
            <a:ext cx="8229600" cy="219310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4578" name="Picture 2" descr="Зеленый естественный фон, зелень фон | Премиум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980728"/>
            <a:ext cx="7848872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251520" y="0"/>
            <a:ext cx="864096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Школа, которой присвоено имя В. Т Чисталева.</a:t>
            </a:r>
            <a:endParaRPr lang="ru-RU" sz="5400" b="1" cap="none" spc="0" dirty="0">
              <a:ln w="180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365104"/>
            <a:ext cx="8229600" cy="176105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3554" name="Picture 2" descr="Обои природа, зелень, лес, листья, фон для рабочего стола #1445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08912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Здание, где учился, а потом преподавал Тима Вень.</a:t>
            </a:r>
            <a:endParaRPr lang="ru-RU" sz="5400" b="1" cap="none" spc="0" dirty="0">
              <a:ln w="180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1129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2530" name="AutoShape 2" descr="Ромашки, бесплатный шаблон для создания презентации PowerPoi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Ромашки, бесплатный шаблон для создания презентации PowerPoi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Ромашки, бесплатный шаблон для создания презентации PowerPoi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6" name="AutoShape 8" descr="Ромашки, бесплатный шаблон для создания презентации PowerPoi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8" name="AutoShape 10" descr="Ромашки, бесплатный шаблон для создания презентации PowerPoi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40" name="Picture 12" descr="orange » Шаблоны презентаций PowerPoi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2541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620688"/>
            <a:ext cx="8208912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Прямоугольник 11"/>
          <p:cNvSpPr/>
          <p:nvPr/>
        </p:nvSpPr>
        <p:spPr>
          <a:xfrm>
            <a:off x="0" y="0"/>
            <a:ext cx="91440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Мемориальная доска с надписью «</a:t>
            </a:r>
            <a:r>
              <a:rPr lang="ru-RU" sz="3600" b="1" dirty="0" err="1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Извесртным</a:t>
            </a:r>
            <a:r>
              <a:rPr lang="ru-RU" sz="3600" b="1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писателям-поэтам братьям Вениамину и Ионе </a:t>
            </a:r>
            <a:r>
              <a:rPr lang="ru-RU" sz="3600" b="1" dirty="0" err="1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Чисталёвым</a:t>
            </a:r>
            <a:r>
              <a:rPr lang="ru-RU" sz="3600" b="1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которые родились и выросли в с. </a:t>
            </a:r>
            <a:r>
              <a:rPr lang="ru-RU" sz="3600" b="1" dirty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600" b="1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омоздино.</a:t>
            </a:r>
            <a:endParaRPr lang="ru-RU" sz="3600" b="1" cap="none" spc="0" dirty="0">
              <a:ln w="180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212976"/>
            <a:ext cx="8229600" cy="2913187"/>
          </a:xfrm>
        </p:spPr>
        <p:txBody>
          <a:bodyPr/>
          <a:lstStyle/>
          <a:p>
            <a:endParaRPr lang="ru-RU"/>
          </a:p>
        </p:txBody>
      </p:sp>
      <p:pic>
        <p:nvPicPr>
          <p:cNvPr id="21506" name="Picture 2" descr="Шаблон для презентации с цветами и рамкой из цвет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548680"/>
            <a:ext cx="8064896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9" name="Picture 5" descr="Улица Чисталёва в Помоздино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548680"/>
            <a:ext cx="8136904" cy="612068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476672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Улица В. Т. Чисталёва.</a:t>
            </a:r>
            <a:endParaRPr lang="ru-RU" sz="5400" b="1" cap="none" spc="0" dirty="0">
              <a:ln w="180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284984"/>
            <a:ext cx="8229600" cy="284117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482" name="Picture 2" descr="Осень - Шаблоны презентаций PowerPoint - SmileTemplates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980728"/>
            <a:ext cx="5688632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0" y="260648"/>
            <a:ext cx="4211959" cy="5509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Памятник-бюст В. Т. </a:t>
            </a:r>
            <a:r>
              <a:rPr lang="ru-RU" sz="4400" b="1" dirty="0" err="1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Чисталеву</a:t>
            </a:r>
            <a:r>
              <a:rPr lang="ru-RU" sz="4400" b="1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установленный в честь столетия нашего земляка.</a:t>
            </a:r>
            <a:endParaRPr lang="ru-RU" sz="4400" b="1" cap="none" spc="0" dirty="0">
              <a:ln w="180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437112"/>
            <a:ext cx="8229600" cy="168905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9458" name="Picture 2" descr="Осенняя реалистичная фоновая тема | Бесплатно вектор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04664"/>
            <a:ext cx="8104461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0" y="404664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Дом отца Тима Веня.</a:t>
            </a:r>
            <a:endParaRPr lang="ru-RU" sz="5400" b="1" cap="none" spc="0" dirty="0">
              <a:ln w="180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miter lim="800000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Шаблон презентации &quot;Жёлтые цветы&quot; - Природа, растения, животные - Шаблоны  презентаций - Pedsovet.s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4664"/>
            <a:ext cx="8496943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 descr="Сосновый парк в Помоздино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04664"/>
            <a:ext cx="8496944" cy="626469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260648"/>
            <a:ext cx="9144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9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Парк имени </a:t>
            </a:r>
          </a:p>
          <a:p>
            <a:pPr algn="ctr"/>
            <a:r>
              <a:rPr lang="ru-RU" sz="5400" b="1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9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А. С. Пушкина </a:t>
            </a:r>
            <a:endParaRPr lang="ru-RU" sz="5400" b="1" dirty="0" smtClean="0">
              <a:ln w="180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miter lim="800000"/>
              </a:ln>
              <a:solidFill>
                <a:schemeClr val="bg2">
                  <a:lumMod val="9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r>
              <a:rPr lang="ru-RU" sz="5400" b="1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9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 с</a:t>
            </a:r>
            <a:r>
              <a:rPr lang="ru-RU" sz="5400" b="1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9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 Помоздино.</a:t>
            </a:r>
            <a:endParaRPr lang="ru-RU" sz="5400" b="1" cap="none" spc="0" dirty="0">
              <a:ln w="180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miter lim="800000"/>
              </a:ln>
              <a:solidFill>
                <a:schemeClr val="bg2">
                  <a:lumMod val="9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85184"/>
            <a:ext cx="8229600" cy="1040979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17410" name="Picture 2" descr="Презентации по культуре и искусству. Шаблоны PowerPoi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60648"/>
            <a:ext cx="3816424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539552" y="260648"/>
            <a:ext cx="5184575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Успенская церковь,</a:t>
            </a:r>
          </a:p>
          <a:p>
            <a:pPr algn="ctr"/>
            <a:r>
              <a:rPr lang="ru-RU" sz="6000" b="1" dirty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6000" b="1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 первый раз ставили пьесу «Ныв сет</a:t>
            </a:r>
            <a:r>
              <a:rPr lang="en-US" sz="6000" b="1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ru-RU" sz="6000" b="1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м».</a:t>
            </a:r>
            <a:endParaRPr lang="ru-RU" sz="6000" b="1" cap="none" spc="0" dirty="0">
              <a:ln w="180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93096"/>
            <a:ext cx="8229600" cy="183306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8434" name="Picture 2" descr="Сергей Васильевич Рахманин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8436" name="Picture 4" descr="Лиственница, дерево лиственниц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32656"/>
            <a:ext cx="4464496" cy="633670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1521" y="188640"/>
            <a:ext cx="4104455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dirty="0" err="1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Листвен-ница</a:t>
            </a:r>
            <a:r>
              <a:rPr lang="ru-RU" sz="7200" b="1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любимое дерево Тима Веня.</a:t>
            </a:r>
            <a:endParaRPr lang="ru-RU" sz="7200" b="1" cap="none" spc="0" dirty="0">
              <a:ln w="180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Шаблон презентации &quot;Жёлтые цветы&quot; - Природа, растения, животные - Шаблоны  презентаций - Pedsovet.s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170" name="Picture 2" descr="Неделя детской книг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0688"/>
            <a:ext cx="8568952" cy="597666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260648"/>
            <a:ext cx="9144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1990 </a:t>
            </a:r>
            <a:r>
              <a:rPr lang="ru-RU" sz="4400" b="1" dirty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году открыт литературный </a:t>
            </a:r>
            <a:r>
              <a:rPr lang="ru-RU" sz="4400" b="1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r>
              <a:rPr lang="ru-RU" sz="4400" b="1" dirty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музей имени Тима Веня </a:t>
            </a:r>
          </a:p>
          <a:p>
            <a:r>
              <a:rPr lang="ru-RU" sz="4400" b="1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в библиотеке с. Помоздино.</a:t>
            </a:r>
            <a:endParaRPr lang="ru-RU" sz="4400" b="1" dirty="0">
              <a:ln w="180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miter lim="800000"/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Школьное оформление - скачать шаблон PowerPoint бесплатно - скачать  презентаци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15616" y="1484784"/>
            <a:ext cx="6912768" cy="32316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Участники  конкурса дети подготовительной </a:t>
            </a:r>
            <a:r>
              <a:rPr lang="ru-RU" sz="32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группы.</a:t>
            </a:r>
            <a:endParaRPr lang="ru-RU" sz="3200" b="1" dirty="0" smtClean="0">
              <a:ln w="12700">
                <a:solidFill>
                  <a:srgbClr val="C00000"/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Составители: </a:t>
            </a:r>
          </a:p>
          <a:p>
            <a:pPr algn="ctr"/>
            <a:r>
              <a:rPr lang="ru-RU" sz="24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Председатель родительского комитета – Третьякова </a:t>
            </a:r>
            <a:r>
              <a:rPr lang="ru-RU" sz="2400" b="1" dirty="0" err="1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Магдолина</a:t>
            </a:r>
            <a:r>
              <a:rPr lang="ru-RU" sz="24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Александровна.</a:t>
            </a:r>
          </a:p>
          <a:p>
            <a:pPr algn="ctr"/>
            <a:r>
              <a:rPr lang="ru-RU" sz="24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Воспитатель – Селиванова </a:t>
            </a:r>
            <a:r>
              <a:rPr lang="ru-RU" sz="24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4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вдокия </a:t>
            </a:r>
            <a:r>
              <a:rPr lang="ru-RU" sz="24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вановна</a:t>
            </a:r>
            <a:r>
              <a:rPr lang="ru-RU" sz="24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endParaRPr lang="ru-RU" sz="4400" b="1" cap="none" spc="0" dirty="0">
              <a:ln w="12700">
                <a:solidFill>
                  <a:srgbClr val="C00000"/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191</Words>
  <Application>Microsoft Office PowerPoint</Application>
  <PresentationFormat>Экран (4:3)</PresentationFormat>
  <Paragraphs>26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26</cp:revision>
  <dcterms:created xsi:type="dcterms:W3CDTF">2020-10-30T14:09:21Z</dcterms:created>
  <dcterms:modified xsi:type="dcterms:W3CDTF">2020-11-02T02:34:18Z</dcterms:modified>
</cp:coreProperties>
</file>